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12"/>
    <p:restoredTop sz="96327"/>
  </p:normalViewPr>
  <p:slideViewPr>
    <p:cSldViewPr snapToGrid="0">
      <p:cViewPr varScale="1">
        <p:scale>
          <a:sx n="167" d="100"/>
          <a:sy n="167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-up of graph on screen">
            <a:extLst>
              <a:ext uri="{FF2B5EF4-FFF2-40B4-BE49-F238E27FC236}">
                <a16:creationId xmlns:a16="http://schemas.microsoft.com/office/drawing/2014/main" id="{41F24AD5-D7A5-C898-BD67-8964222DA2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5276" r="-1" b="3035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10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D1F748-9CFF-617D-1786-5FDCB7A40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916" y="4854346"/>
            <a:ext cx="10407602" cy="868026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Predicting Data Science Salaries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AE0A17-DBAB-B739-6C87-7DB4EE4671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917" y="5722374"/>
            <a:ext cx="10407602" cy="4879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40188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BF4D8-1CD1-5505-48B5-F185E24E6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Count of number of Entries for Each Experience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AA2C9-A01B-0962-6188-ADBC42051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  <a:latin typeface="Helvetica" pitchFamily="2" charset="0"/>
              </a:rPr>
              <a:t>Experience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C7FE5A-4CAE-F8B2-0DAA-4C56CCF4B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12" y="2052918"/>
            <a:ext cx="7772400" cy="459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27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29108-5DA6-B6F2-EE1A-B51E78B2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Count of Employment Type by Experience Level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0D8112-A371-FA3D-AB10-54F23DB58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6279" y="2052638"/>
            <a:ext cx="5701218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534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C76E97-2E6E-B810-BC1C-CA002E030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Average Salary by Year and Employment Type</a:t>
            </a:r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79B27DB-8DBF-4FD8-6D9B-CDFDDF90ED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43854" y="1132137"/>
            <a:ext cx="6270662" cy="459326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612310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67CA421-FA2B-47ED-A101-F8BBEBB29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44A980-2846-C803-C701-011D459DB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279" y="1325880"/>
            <a:ext cx="3344020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Average Salary By Year and Job Title</a:t>
            </a:r>
            <a:br>
              <a:rPr lang="en-US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endParaRPr lang="en-US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2425D82-CD5E-45A4-9542-70951E59F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914" y="639905"/>
            <a:ext cx="6915664" cy="55781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21DB897-A621-4D5F-AC81-91199AC43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Content Placeholder 3" descr="A graph of a graph showing the average salary by year and job title&#10;&#10;Description automatically generated">
            <a:extLst>
              <a:ext uri="{FF2B5EF4-FFF2-40B4-BE49-F238E27FC236}">
                <a16:creationId xmlns:a16="http://schemas.microsoft.com/office/drawing/2014/main" id="{30AEE568-19C2-C134-3716-D385E71CCA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955392" y="1423409"/>
            <a:ext cx="6275584" cy="401637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323220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34</TotalTime>
  <Words>37</Words>
  <Application>Microsoft Macintosh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Helvetica</vt:lpstr>
      <vt:lpstr>Wingdings 3</vt:lpstr>
      <vt:lpstr>Ion</vt:lpstr>
      <vt:lpstr>Predicting Data Science Salaries</vt:lpstr>
      <vt:lpstr>Count of number of Entries for Each Experience Level</vt:lpstr>
      <vt:lpstr>Count of Employment Type by Experience Level</vt:lpstr>
      <vt:lpstr>Average Salary by Year and Employment Type</vt:lpstr>
      <vt:lpstr>Average Salary By Year and Job Title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Jeneen Gnilka</dc:creator>
  <cp:lastModifiedBy>Jeneen Gnilka</cp:lastModifiedBy>
  <cp:revision>2</cp:revision>
  <dcterms:created xsi:type="dcterms:W3CDTF">2024-02-27T01:18:36Z</dcterms:created>
  <dcterms:modified xsi:type="dcterms:W3CDTF">2024-02-27T01:53:27Z</dcterms:modified>
</cp:coreProperties>
</file>

<file path=docProps/thumbnail.jpeg>
</file>